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9"/>
  </p:notesMasterIdLst>
  <p:sldIdLst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30" r:id="rId17"/>
    <p:sldId id="258" r:id="rId18"/>
    <p:sldId id="331" r:id="rId19"/>
    <p:sldId id="332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3" r:id="rId37"/>
    <p:sldId id="27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9F804-1381-429C-B603-306C26AD4F84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62B5C-FBA7-4460-99A8-55499D6A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3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10330-2C6C-4DA6-8150-192F4B6FBA58}" type="slidenum">
              <a:rPr lang="zh-TW" altLang="en-US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946A3-82D1-47F1-9515-FAF911CCB012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BCF10-86A8-430C-9ABA-CB62868C272A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D0FD2-2A43-40E9-B1D9-107E5EBE3B9C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0FCEB-D618-49FC-A791-4122537EE06E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EE50A-8999-41F8-BFDA-EB4474B96800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6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15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1DB345-94D6-403D-A07A-F9CE15A76C1E}" type="slidenum">
              <a:rPr lang="zh-TW" altLang="en-US" u="none" smtClean="0"/>
              <a:pPr eaLnBrk="1" hangingPunct="1"/>
              <a:t>17</a:t>
            </a:fld>
            <a:endParaRPr lang="en-US" altLang="zh-TW" u="non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721AEF-4931-4385-AC4F-C9F20525A112}" type="slidenum">
              <a:rPr lang="zh-TW" altLang="en-US" u="none" smtClean="0"/>
              <a:pPr eaLnBrk="1" hangingPunct="1"/>
              <a:t>18</a:t>
            </a:fld>
            <a:endParaRPr lang="en-US" altLang="zh-TW" u="non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6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79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73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7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76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87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54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71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22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79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4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8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B8C82-4FF6-4BD8-ABAA-D901F599B2D4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21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02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64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54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2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2B5C-FBA7-4460-99A8-55499D6AC01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905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1D0D6-0946-4933-B9B5-DF181E053812}" type="slidenum">
              <a:rPr lang="zh-TW" altLang="en-US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277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FBF85-B925-4220-931A-844021110EFC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AA38-E7EC-4CC9-9BBC-3C730D23CCE0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7B15E-CB05-4FEC-88A5-C7E8EC173900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F2B55-017F-4FAF-A7EF-6F7F114F62AF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9D42E-74BD-4DDF-A61F-0C5A324F55F0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0364B-88CD-434C-BAEB-23CF6B6F8A19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5ACFEF-39F3-419A-88B2-AD2CDEF60C06}" type="datetime1">
              <a:rPr lang="en-US" smtClean="0"/>
              <a:t>8/27/2011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4E2CC2-0D3B-49A3-9EE7-C0C08519D79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AC9F-00C5-41C3-8A80-53CE4040062E}" type="datetime1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4BD6-3F32-4867-97F3-47DF53419FE5}" type="datetime1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0FDC3E-5016-4170-BE25-2F7F2E53EBCD}" type="datetime1">
              <a:rPr lang="en-US" altLang="zh-TW" smtClean="0">
                <a:solidFill>
                  <a:srgbClr val="000000"/>
                </a:solidFill>
              </a:rPr>
              <a:t>8/27/2011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E9B2D3B-CACF-4E9C-9B1E-440C64BE7FF8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9327-8387-437A-A20D-CAA0339A2517}" type="datetime1">
              <a:rPr lang="en-US" altLang="zh-TW" smtClean="0">
                <a:solidFill>
                  <a:srgbClr val="000000"/>
                </a:solidFill>
              </a:rPr>
              <a:t>8/27/2011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397-2128-42DA-9733-5FBE34554C57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77C4-AA2A-469E-8E06-30785C378F22}" type="datetime1">
              <a:rPr lang="en-US" altLang="zh-TW" smtClean="0">
                <a:solidFill>
                  <a:srgbClr val="000000"/>
                </a:solidFill>
              </a:rPr>
              <a:t>8/27/2011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D508-C0A4-4D15-AD9E-DFD394A18F6A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7841-04C0-433F-82EF-D23CED3E06BE}" type="datetime1">
              <a:rPr lang="en-US" altLang="zh-TW" smtClean="0">
                <a:solidFill>
                  <a:srgbClr val="000000"/>
                </a:solidFill>
              </a:rPr>
              <a:t>8/27/2011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C7FD-04BB-4D5B-B929-CA086707FD7F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8995-2276-45F1-952A-BB6340E7CA46}" type="datetime1">
              <a:rPr lang="en-US" altLang="zh-TW" smtClean="0">
                <a:solidFill>
                  <a:srgbClr val="000000"/>
                </a:solidFill>
              </a:rPr>
              <a:t>8/27/2011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403D-44AB-4D77-98D5-0410C2A2A2DC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BF2E-B4B4-47FD-BC0F-5D19C9EBD535}" type="datetime1">
              <a:rPr lang="en-US" altLang="zh-TW" smtClean="0">
                <a:solidFill>
                  <a:srgbClr val="000000"/>
                </a:solidFill>
              </a:rPr>
              <a:t>8/27/2011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88EB-D3FA-4F36-AAE5-C762A1B58E67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2681-A93F-4E44-B6BC-F8AE69B81349}" type="datetime1">
              <a:rPr lang="en-US" altLang="zh-TW" smtClean="0">
                <a:solidFill>
                  <a:srgbClr val="000000"/>
                </a:solidFill>
              </a:rPr>
              <a:t>8/27/2011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517-F5BE-49EB-A4B8-55EBDEFF398D}" type="datetime1">
              <a:rPr lang="en-US" altLang="zh-TW" smtClean="0">
                <a:solidFill>
                  <a:srgbClr val="000000"/>
                </a:solidFill>
              </a:rPr>
              <a:t>8/27/2011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5EF4-653E-477C-9B17-DF30C34A6EC1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9D88-C9CD-4478-B7FD-5A52D25AF936}" type="datetime1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65E-52A0-451F-A336-5B26116C4CFC}" type="datetime1">
              <a:rPr lang="en-US" altLang="zh-TW" smtClean="0">
                <a:solidFill>
                  <a:srgbClr val="000000"/>
                </a:solidFill>
              </a:rPr>
              <a:t>8/27/2011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2C5A-28E8-42F7-A37F-6917DE0D58F3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5492-4CBF-4A8E-BD87-57CAEB65DF10}" type="datetime1">
              <a:rPr lang="en-US" altLang="zh-TW" smtClean="0">
                <a:solidFill>
                  <a:srgbClr val="000000"/>
                </a:solidFill>
              </a:rPr>
              <a:t>8/27/2011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1403-314F-4806-9DAC-F58AD377009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C6A-EB55-401F-AED2-ED5BEC3D6B32}" type="datetime1">
              <a:rPr lang="en-US" altLang="zh-TW" smtClean="0">
                <a:solidFill>
                  <a:srgbClr val="000000"/>
                </a:solidFill>
              </a:rPr>
              <a:t>8/27/2011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8B8D-05D9-40B9-879E-E32F9F1C0E5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B3B9-B6F4-42E8-AA9E-FC389EA7E4D8}" type="datetime1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BF60-1F11-4422-83AA-E1E4CE774929}" type="datetime1">
              <a:rPr lang="en-US" smtClean="0"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F38-D17C-4E3C-BB56-4C860D248B1F}" type="datetime1">
              <a:rPr lang="en-US" smtClean="0"/>
              <a:t>8/27/2011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9124-523D-4F34-BD2B-4E42F5AE7FC2}" type="datetime1">
              <a:rPr lang="en-US" smtClean="0"/>
              <a:t>8/27/2011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113F-86D6-4699-8EA0-DA09FBC87174}" type="datetime1">
              <a:rPr lang="en-US" smtClean="0"/>
              <a:t>8/27/2011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7A88-5BB1-46CF-A994-FBA6A09E7744}" type="datetime1">
              <a:rPr lang="en-US" smtClean="0"/>
              <a:t>8/27/2011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B5CE-0127-444D-95B1-37B2BD9A8328}" type="datetime1">
              <a:rPr lang="en-US" smtClean="0"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02CA611-3CB4-405F-B91C-B1DAA952D289}" type="datetime1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4E2CC2-0D3B-49A3-9EE7-C0C08519D7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21699-9CA0-4C41-BB1D-46F7261DBE75}" type="datetime1">
              <a:rPr lang="en-US" altLang="zh-TW" u="sng" smtClean="0">
                <a:solidFill>
                  <a:srgbClr val="000000"/>
                </a:solidFill>
                <a:latin typeface="Arial" charset="0"/>
              </a:rPr>
              <a:t>8/27/2011</a:t>
            </a:fld>
            <a:endParaRPr lang="en-US" altLang="zh-TW" u="sn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u="sn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C6C1D0-5720-428B-88ED-A660101BCDB6}" type="slidenum">
              <a:rPr lang="zh-TW" altLang="en-US" u="sng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u="sng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ransition%20&#21069;&#36914;&#27138;&#22296;%20Dui%20Bu%20Qi%20&#23565;&#19981;&#36215;&#25105;&#30340;&#20013;&#25991;&#19981;&#22909;.fl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353525" y="2457947"/>
            <a:ext cx="532229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80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第一課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80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學哪些語言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 rot="20093110">
            <a:off x="393119" y="1182856"/>
            <a:ext cx="28777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你好嗎</a:t>
            </a:r>
            <a:r>
              <a:rPr lang="en-US" altLang="zh-TW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 rot="678596">
            <a:off x="1067347" y="5351690"/>
            <a:ext cx="27126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How are you?</a:t>
            </a:r>
          </a:p>
        </p:txBody>
      </p:sp>
      <p:pic>
        <p:nvPicPr>
          <p:cNvPr id="1812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087">
            <a:off x="5547180" y="1191188"/>
            <a:ext cx="25527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3411">
            <a:off x="6494979" y="4846895"/>
            <a:ext cx="2107080" cy="92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1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812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81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/>
      <p:bldP spid="1812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64358"/>
            <a:ext cx="5483604" cy="551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2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3179"/>
            <a:ext cx="5565422" cy="56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9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53427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1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478439" cy="547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0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5757863" cy="5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7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361063"/>
            <a:ext cx="5314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兩人一組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輪流看圖說故事。</a:t>
            </a:r>
            <a:endParaRPr 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7405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38975" cy="478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990600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課</a:t>
            </a:r>
            <a:r>
              <a:rPr lang="zh-TW" altLang="en-US" dirty="0" smtClean="0"/>
              <a:t>堂複習：第五冊</a:t>
            </a:r>
            <a:r>
              <a:rPr lang="en-US" altLang="zh-TW" dirty="0" smtClean="0"/>
              <a:t>DVD</a:t>
            </a:r>
            <a:r>
              <a:rPr lang="zh-TW" altLang="en-US" dirty="0" smtClean="0"/>
              <a:t>的</a:t>
            </a:r>
            <a:r>
              <a:rPr lang="en-US" altLang="zh-TW" dirty="0"/>
              <a:t> </a:t>
            </a:r>
            <a:r>
              <a:rPr lang="en-US" altLang="zh-TW" dirty="0" err="1" smtClean="0"/>
              <a:t>ExerciseA</a:t>
            </a:r>
            <a:r>
              <a:rPr lang="en-US" altLang="zh-TW" dirty="0" smtClean="0"/>
              <a:t> –Exercise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59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558800" y="1122363"/>
            <a:ext cx="80391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400" u="none" dirty="0"/>
              <a:t>        </a:t>
            </a:r>
            <a:r>
              <a:rPr lang="zh-TW" altLang="en-US" sz="2400" u="none" dirty="0">
                <a:latin typeface="標楷體" pitchFamily="65" charset="-120"/>
                <a:ea typeface="標楷體" pitchFamily="65" charset="-120"/>
              </a:rPr>
              <a:t>吃晚飯的時候， 青青說</a:t>
            </a:r>
            <a:r>
              <a:rPr lang="en-US" sz="2400" u="none" dirty="0">
                <a:latin typeface="標楷體" pitchFamily="65" charset="-120"/>
                <a:ea typeface="標楷體" pitchFamily="65" charset="-120"/>
              </a:rPr>
              <a:t> Maria</a:t>
            </a:r>
            <a:r>
              <a:rPr lang="zh-TW" altLang="en-US" sz="2400" u="none" dirty="0">
                <a:latin typeface="標楷體" pitchFamily="65" charset="-120"/>
                <a:ea typeface="標楷體" pitchFamily="65" charset="-120"/>
              </a:rPr>
              <a:t>很不開心，因為，她的父母親要她在家 說西班牙話。</a:t>
            </a:r>
            <a:r>
              <a:rPr lang="en-US" sz="2400" u="none" dirty="0">
                <a:latin typeface="標楷體" pitchFamily="65" charset="-120"/>
                <a:ea typeface="標楷體" pitchFamily="65" charset="-120"/>
              </a:rPr>
              <a:t>Maria</a:t>
            </a:r>
            <a:r>
              <a:rPr lang="zh-TW" altLang="en-US" sz="2400" u="none" dirty="0">
                <a:latin typeface="標楷體" pitchFamily="65" charset="-120"/>
                <a:ea typeface="標楷體" pitchFamily="65" charset="-120"/>
              </a:rPr>
              <a:t>覺得，只要會說英文 就夠了。</a:t>
            </a:r>
            <a:endParaRPr lang="en-US" sz="2400" u="none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u="none" dirty="0">
                <a:latin typeface="標楷體" pitchFamily="65" charset="-120"/>
                <a:ea typeface="標楷體" pitchFamily="65" charset="-120"/>
              </a:rPr>
              <a:t>    爸爸說：「</a:t>
            </a:r>
            <a:r>
              <a:rPr lang="en-US" sz="2400" u="none" dirty="0">
                <a:latin typeface="標楷體" pitchFamily="65" charset="-120"/>
                <a:ea typeface="標楷體" pitchFamily="65" charset="-120"/>
              </a:rPr>
              <a:t>Maria</a:t>
            </a:r>
            <a:r>
              <a:rPr lang="zh-TW" altLang="en-US" sz="2400" u="none" dirty="0">
                <a:latin typeface="標楷體" pitchFamily="65" charset="-120"/>
                <a:ea typeface="標楷體" pitchFamily="65" charset="-120"/>
              </a:rPr>
              <a:t>錯了。英文、中文和西班牙文 是世界上的三大語文。學會這三種語文，不論 將來 在哪一方面發展，都很容易。</a:t>
            </a:r>
            <a:r>
              <a:rPr lang="en-US" sz="2400" u="none" dirty="0">
                <a:latin typeface="標楷體" pitchFamily="65" charset="-120"/>
                <a:ea typeface="標楷體" pitchFamily="65" charset="-120"/>
              </a:rPr>
              <a:t>Maria</a:t>
            </a:r>
            <a:r>
              <a:rPr lang="zh-TW" altLang="en-US" sz="2400" u="none" dirty="0">
                <a:latin typeface="標楷體" pitchFamily="65" charset="-120"/>
                <a:ea typeface="標楷體" pitchFamily="65" charset="-120"/>
              </a:rPr>
              <a:t>不珍惜 這個機會，很可惜呀！」</a:t>
            </a:r>
            <a:endParaRPr lang="en-US" sz="2400" u="none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u="none" dirty="0">
                <a:latin typeface="標楷體" pitchFamily="65" charset="-120"/>
                <a:ea typeface="標楷體" pitchFamily="65" charset="-120"/>
              </a:rPr>
              <a:t>    青青知道 學中文很重要，所以 她在家都說中文。並且，她還常常看 中文電影和兒童節目。她非常注意 發音，所以，她的中文說得很好。</a:t>
            </a:r>
            <a:endParaRPr lang="en-US" sz="2400" u="none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387" name="Picture 2" descr="01諺諺恅-P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66" y="4120487"/>
            <a:ext cx="292417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762000" y="577850"/>
            <a:ext cx="2557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TW" altLang="en-US" u="none" dirty="0" smtClean="0">
                <a:solidFill>
                  <a:srgbClr val="FF0000"/>
                </a:solidFill>
              </a:rPr>
              <a:t>兩人一組</a:t>
            </a:r>
            <a:r>
              <a:rPr lang="en-US" altLang="zh-TW" u="none" dirty="0" smtClean="0">
                <a:solidFill>
                  <a:srgbClr val="FF0000"/>
                </a:solidFill>
              </a:rPr>
              <a:t>,</a:t>
            </a:r>
            <a:r>
              <a:rPr lang="zh-TW" altLang="en-US" u="none" dirty="0" smtClean="0">
                <a:solidFill>
                  <a:srgbClr val="FF0000"/>
                </a:solidFill>
              </a:rPr>
              <a:t>輪流念課文。</a:t>
            </a:r>
            <a:endParaRPr lang="en-US" u="none" dirty="0">
              <a:solidFill>
                <a:srgbClr val="FF0000"/>
              </a:solidFill>
            </a:endParaRPr>
          </a:p>
        </p:txBody>
      </p:sp>
      <p:sp>
        <p:nvSpPr>
          <p:cNvPr id="1639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161543-4873-4BEC-9283-6E4ED836D208}" type="slidenum">
              <a:rPr lang="zh-TW" altLang="en-US" smtClean="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17</a:t>
            </a:fld>
            <a:endParaRPr lang="en-US" altLang="zh-TW" smtClean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5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028700" y="1150937"/>
            <a:ext cx="6426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800" u="none" dirty="0">
                <a:latin typeface="標楷體" pitchFamily="65" charset="-120"/>
                <a:ea typeface="標楷體" pitchFamily="65" charset="-120"/>
              </a:rPr>
              <a:t>每個星期六，青青都上中文學校。有些孩子覺得，假日上學 很吃虧，可是 青青不這樣想。她覺得，和好朋友一起 學中文，是一件非常開心的事。青青真聰明 ！</a:t>
            </a:r>
            <a:endParaRPr lang="en-US" sz="2800" u="none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1" name="Picture 2" descr="01諺諺恅-P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3397250"/>
            <a:ext cx="6183312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610782-E10E-4B29-9085-86C2923D0E25}" type="slidenum">
              <a:rPr lang="zh-TW" altLang="en-US" smtClean="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18</a:t>
            </a:fld>
            <a:endParaRPr lang="en-US" altLang="zh-TW" smtClean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58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55917" y="762000"/>
            <a:ext cx="4052888" cy="122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父親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5917" y="3733800"/>
            <a:ext cx="403187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父母</a:t>
            </a:r>
            <a:endParaRPr lang="en-US" altLang="zh-TW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5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2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28967"/>
            <a:ext cx="640711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1430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Transition </a:t>
            </a:r>
            <a:r>
              <a:rPr lang="zh-TW" altLang="en-US" b="1" dirty="0"/>
              <a:t>前進樂團 </a:t>
            </a:r>
            <a:r>
              <a:rPr lang="en-US" b="1" dirty="0"/>
              <a:t>Dui Bu Qi </a:t>
            </a:r>
            <a:r>
              <a:rPr lang="zh-TW" altLang="en-US" b="1" dirty="0"/>
              <a:t>對不起我的中文不好</a:t>
            </a:r>
          </a:p>
        </p:txBody>
      </p:sp>
    </p:spTree>
    <p:extLst>
      <p:ext uri="{BB962C8B-B14F-4D97-AF65-F5344CB8AC3E}">
        <p14:creationId xmlns:p14="http://schemas.microsoft.com/office/powerpoint/2010/main" val="65140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62200" y="762000"/>
            <a:ext cx="4052888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母親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62200" y="3581400"/>
            <a:ext cx="403187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母愛</a:t>
            </a:r>
            <a:endParaRPr lang="en-US" altLang="zh-TW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79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21</a:t>
            </a:fld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47800" y="1905000"/>
            <a:ext cx="595547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342900" eaLnBrk="1" hangingPunct="1">
              <a:spcBef>
                <a:spcPct val="20000"/>
              </a:spcBef>
            </a:pPr>
            <a:r>
              <a:rPr lang="zh-TW" altLang="en-US" sz="15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親愛的</a:t>
            </a:r>
            <a:endParaRPr lang="en-US" altLang="zh-TW" sz="15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437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9144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上班</a:t>
            </a:r>
            <a:endParaRPr lang="en-US" altLang="zh-TW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28998" y="3733800"/>
            <a:ext cx="595547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西班牙</a:t>
            </a:r>
            <a:endParaRPr lang="en-US" altLang="zh-TW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18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23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88609" y="762000"/>
            <a:ext cx="403187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TW" altLang="en-US" sz="15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夠了</a:t>
            </a:r>
            <a:endParaRPr lang="en-US" altLang="zh-TW" sz="15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1549" y="38100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足夠</a:t>
            </a:r>
          </a:p>
        </p:txBody>
      </p:sp>
    </p:spTree>
    <p:extLst>
      <p:ext uri="{BB962C8B-B14F-4D97-AF65-F5344CB8AC3E}">
        <p14:creationId xmlns:p14="http://schemas.microsoft.com/office/powerpoint/2010/main" val="4157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44603" y="7620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語文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0484" y="37338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成語</a:t>
            </a:r>
          </a:p>
        </p:txBody>
      </p:sp>
    </p:spTree>
    <p:extLst>
      <p:ext uri="{BB962C8B-B14F-4D97-AF65-F5344CB8AC3E}">
        <p14:creationId xmlns:p14="http://schemas.microsoft.com/office/powerpoint/2010/main" val="2760511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25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27241" y="1752600"/>
            <a:ext cx="403187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TW" altLang="en-US" sz="15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不論</a:t>
            </a:r>
            <a:endParaRPr lang="en-US" altLang="zh-TW" sz="15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29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39831" y="9144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將來</a:t>
            </a:r>
            <a:endParaRPr lang="en-US" altLang="zh-TW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9830" y="37338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將軍</a:t>
            </a:r>
            <a:endParaRPr lang="en-US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7830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201077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發展</a:t>
            </a:r>
          </a:p>
        </p:txBody>
      </p:sp>
    </p:spTree>
    <p:extLst>
      <p:ext uri="{BB962C8B-B14F-4D97-AF65-F5344CB8AC3E}">
        <p14:creationId xmlns:p14="http://schemas.microsoft.com/office/powerpoint/2010/main" val="2482744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0737" y="9906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容許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6896" y="36576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笑容</a:t>
            </a:r>
            <a:endParaRPr lang="en-US" altLang="zh-TW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0893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17526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容易</a:t>
            </a:r>
            <a:endParaRPr lang="en-US" altLang="zh-TW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281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723805" y="685800"/>
            <a:ext cx="710963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6000" b="1" u="none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故事：</a:t>
            </a:r>
          </a:p>
          <a:p>
            <a:r>
              <a:rPr lang="zh-TW" altLang="en-US" sz="6000" b="1" u="none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我想「請」「問」你</a:t>
            </a:r>
          </a:p>
        </p:txBody>
      </p:sp>
      <p:pic>
        <p:nvPicPr>
          <p:cNvPr id="173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786627" cy="32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06849" y="8382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珍惜</a:t>
            </a:r>
            <a:endParaRPr lang="en-US" altLang="zh-TW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6848" y="37338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可惜</a:t>
            </a:r>
            <a:endParaRPr lang="en-US" altLang="zh-TW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2079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1946406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並且</a:t>
            </a:r>
            <a:endParaRPr lang="en-US" altLang="zh-TW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439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5033" y="7620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電影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5032" y="36576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影子</a:t>
            </a:r>
          </a:p>
        </p:txBody>
      </p:sp>
    </p:spTree>
    <p:extLst>
      <p:ext uri="{BB962C8B-B14F-4D97-AF65-F5344CB8AC3E}">
        <p14:creationId xmlns:p14="http://schemas.microsoft.com/office/powerpoint/2010/main" val="1679683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213360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兒童</a:t>
            </a:r>
            <a:endParaRPr lang="en-US" altLang="zh-TW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1449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1074510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en-US" altLang="zh-TW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1900" y="3657600"/>
            <a:ext cx="403187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</a:pPr>
            <a:r>
              <a:rPr lang="zh-TW" altLang="en-US" sz="150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注音</a:t>
            </a:r>
            <a:endParaRPr lang="en-US" altLang="zh-TW" sz="15000" u="sng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9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038225"/>
            <a:ext cx="77628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7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 bwMode="auto">
          <a:xfrm>
            <a:off x="2207823" y="2527444"/>
            <a:ext cx="4924566" cy="2215458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4751" y="2958355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u="none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講解本週作業</a:t>
            </a:r>
            <a:endParaRPr lang="en-US" sz="5400" u="none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1" y="589258"/>
            <a:ext cx="2802871" cy="183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12" y="4440540"/>
            <a:ext cx="1654581" cy="19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63141"/>
            <a:ext cx="1648370" cy="173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514863"/>
            <a:ext cx="2554787" cy="191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2CC2-0D3B-49A3-9EE7-C0C08519D79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2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25522"/>
            <a:ext cx="431022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46176"/>
            <a:ext cx="5257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990600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課堂練習</a:t>
            </a:r>
            <a:r>
              <a:rPr lang="zh-TW" altLang="en-US" dirty="0" smtClean="0"/>
              <a:t>：第五冊</a:t>
            </a:r>
            <a:r>
              <a:rPr lang="en-US" altLang="zh-TW" dirty="0" smtClean="0"/>
              <a:t>DVD</a:t>
            </a:r>
          </a:p>
          <a:p>
            <a:r>
              <a:rPr lang="en-US" altLang="zh-TW" dirty="0" smtClean="0"/>
              <a:t>Exercise E </a:t>
            </a:r>
            <a:r>
              <a:rPr lang="zh-TW" altLang="en-US" dirty="0" smtClean="0"/>
              <a:t>的故事練習</a:t>
            </a:r>
            <a:endParaRPr lang="en-US" altLang="zh-TW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4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1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27963"/>
            <a:ext cx="5602288" cy="56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5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494690" cy="552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6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44940"/>
            <a:ext cx="5778533" cy="576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7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89" y="838200"/>
            <a:ext cx="544576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8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0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559703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3BC-968C-4875-B099-E0A8F90A0B1C}" type="slidenum">
              <a:rPr lang="zh-TW" altLang="en-US" smtClean="0">
                <a:solidFill>
                  <a:srgbClr val="000000"/>
                </a:solidFill>
              </a:rPr>
              <a:pPr/>
              <a:t>9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03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476</Words>
  <Application>Microsoft Office PowerPoint</Application>
  <PresentationFormat>On-screen Show (4:3)</PresentationFormat>
  <Paragraphs>115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Austin</vt:lpstr>
      <vt:lpstr>1_Austin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</cp:lastModifiedBy>
  <cp:revision>32</cp:revision>
  <dcterms:created xsi:type="dcterms:W3CDTF">2011-08-12T07:04:20Z</dcterms:created>
  <dcterms:modified xsi:type="dcterms:W3CDTF">2011-08-27T18:44:13Z</dcterms:modified>
</cp:coreProperties>
</file>